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notesMasterIdLst>
    <p:notesMasterId r:id="rId13"/>
  </p:notesMasterIdLst>
  <p:sldIdLst>
    <p:sldId id="1207" r:id="rId2"/>
    <p:sldId id="1270" r:id="rId3"/>
    <p:sldId id="1283" r:id="rId4"/>
    <p:sldId id="1275" r:id="rId5"/>
    <p:sldId id="1279" r:id="rId6"/>
    <p:sldId id="1276" r:id="rId7"/>
    <p:sldId id="1277" r:id="rId8"/>
    <p:sldId id="1284" r:id="rId9"/>
    <p:sldId id="1285" r:id="rId10"/>
    <p:sldId id="1278" r:id="rId11"/>
    <p:sldId id="128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8" autoAdjust="0"/>
    <p:restoredTop sz="94656" autoAdjust="0"/>
  </p:normalViewPr>
  <p:slideViewPr>
    <p:cSldViewPr>
      <p:cViewPr>
        <p:scale>
          <a:sx n="118" d="100"/>
          <a:sy n="118" d="100"/>
        </p:scale>
        <p:origin x="-8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827BD3-7C0C-4A5F-9DEE-2A7C30CCC251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C9EBCB-5C72-4DA8-B9F9-5081FB06D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54330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1699-E6E1-4314-9A42-16E73CA6FE4C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B90A-DB84-4F4D-83E8-07DB34D82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C49-DBDF-4332-B1CF-6BE6527D1945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5C3B-7CB8-47D1-9598-F5ACD09A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AC9E-3FA5-4286-8237-3C933232B307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5766-7E27-4149-A37C-448AEC8C7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4889-07F3-443C-8173-A2D24DB44719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663E-DB3F-43AF-95E3-819C1BD2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6E3-7FF6-4B68-9E49-C348C90208C3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4CBE-0AB9-4A03-99CA-ADE001C38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F5AE-FF53-4B51-A8F6-D88BD75C8CBD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F8A-9C69-4D0C-BED2-D1AFCB18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454E-A38B-484A-9A1F-086DC955D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F84-6057-45B0-9688-057536E389A3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FED0-B2CB-4D60-B22E-A61DF07A27F6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6DD1-CA19-46EE-80C3-3835208D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F01A-8DED-4F88-AD90-543ACDF2FDA1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D7F1-766F-4386-87A8-6AEEA545F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11FE-AB37-4C91-98E1-CC3AB4470155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2B29-AB17-4E5B-95AE-40EC7EBB6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8170-B554-4991-916E-75CDE2982E97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12C2-2512-41CE-9A16-8BDC4BD9D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EBDDC3"/>
                </a:solidFill>
                <a:latin typeface="Arial" charset="0"/>
              </a:defRPr>
            </a:lvl1pPr>
          </a:lstStyle>
          <a:p>
            <a:pPr>
              <a:defRPr/>
            </a:pPr>
            <a:fld id="{A011EEE7-A7F7-4EB2-9435-2ACFE7CC9732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EBDDC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85B0C89A-BC0F-449E-A713-B692A3749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01" r:id="rId1"/>
    <p:sldLayoutId id="2147485093" r:id="rId2"/>
    <p:sldLayoutId id="2147485102" r:id="rId3"/>
    <p:sldLayoutId id="2147485094" r:id="rId4"/>
    <p:sldLayoutId id="2147485103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5693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800" b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6000" b="1" u="sng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Белыничский</a:t>
            </a:r>
            <a:r>
              <a:rPr lang="ru-RU" sz="60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6000" b="1" u="sng" dirty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район</a:t>
            </a: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Ф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отоматериалы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по наведению порядка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(до… </a:t>
            </a:r>
            <a:r>
              <a:rPr lang="ru-RU" sz="2400" b="1" i="1" dirty="0" smtClean="0">
                <a:ln w="50800"/>
                <a:solidFill>
                  <a:srgbClr val="00B050"/>
                </a:solidFill>
              </a:rPr>
              <a:t>и после…)</a:t>
            </a:r>
          </a:p>
          <a:p>
            <a:pPr algn="ctr"/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Размещение  строительных отходов на территории населенного пункта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дер.Рудня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Лебедянковского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220132" y="2852933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Устранено в тот же день.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4162"/>
            <a:ext cx="3888432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84161"/>
            <a:ext cx="3952618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306057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5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на территории ООО «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Пеллетайзер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67944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Виновное лицо привлечено к административной ответственности по статье 15.63 часть 2 КоАП Республики Беларусь.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" y="970759"/>
            <a:ext cx="3826644" cy="4318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0759"/>
            <a:ext cx="3606356" cy="4318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на территории ООО «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Пеллетайзер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67944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Виновное лицо привлечено к административной ответственности по статье 15.63 часть 2 КоАП Республики Беларусь.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5" y="1340768"/>
            <a:ext cx="3635449" cy="405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72408" cy="4055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на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террритории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МТФ Головчин ОАО «Белыничи»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9613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Направлено информационное письмо директору ОАО «Белыничи»     № 374 от 15.06.2018 г.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4" name="Picture 2" descr="\\Nachalnik\казинков\мтф головчин свалка 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8731"/>
            <a:ext cx="3934283" cy="442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achalnik\казинков\МТФ головчин  свалка - пос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8729"/>
            <a:ext cx="3816424" cy="442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293" y="40466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в придорожной полосе автодороге Белыничи –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аг.Головчин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1606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Направлено информационное письмо </a:t>
            </a:r>
            <a:r>
              <a:rPr lang="ru-RU" sz="1400" dirty="0"/>
              <a:t>н</a:t>
            </a:r>
            <a:r>
              <a:rPr lang="ru-RU" sz="1400" dirty="0" smtClean="0"/>
              <a:t>ачальнику </a:t>
            </a:r>
            <a:r>
              <a:rPr lang="ru-RU" sz="1400" dirty="0"/>
              <a:t>филиала коммунального унитарного предприятия по проектированию, ремонту и строительству дорог "</a:t>
            </a:r>
            <a:r>
              <a:rPr lang="ru-RU" sz="1400" dirty="0" err="1"/>
              <a:t>Могилевоблдорстрой</a:t>
            </a:r>
            <a:r>
              <a:rPr lang="ru-RU" sz="1400" dirty="0"/>
              <a:t>"-дорожное ремонтно-строительное управление №</a:t>
            </a:r>
            <a:r>
              <a:rPr lang="ru-RU" sz="1400" dirty="0" smtClean="0"/>
              <a:t>170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№ 383 от 22.06.2018 г.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8" name="Picture 2" descr="\\Nachalnik\казинков\автодорога белыничи - головчин пос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4" y="944725"/>
            <a:ext cx="3852714" cy="435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Nachalnik\казинков\автодорога белыни - Головчин до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1" y="944725"/>
            <a:ext cx="3897233" cy="435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в придорожной полосе автодороги Белыничи-Заозерье вблизи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дер.Майск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Мощаницкого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9613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1130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Направлено информационное письмо </a:t>
            </a:r>
            <a:r>
              <a:rPr lang="ru-RU" sz="1400" dirty="0"/>
              <a:t>начальнику филиала коммунального унитарного предприятия по проектированию, ремонту и строительству дорог "</a:t>
            </a:r>
            <a:r>
              <a:rPr lang="ru-RU" sz="1400" dirty="0" err="1"/>
              <a:t>Могилевоблдорстрой</a:t>
            </a:r>
            <a:r>
              <a:rPr lang="ru-RU" sz="1400" dirty="0"/>
              <a:t>"-дорожное ремонтно-строительное управление №170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3"/>
            <a:ext cx="3736594" cy="410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1" y="1124742"/>
            <a:ext cx="3754424" cy="410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жизнедеятельности населения на  остановочном пункте общественного транспорта </a:t>
            </a:r>
            <a:r>
              <a:rPr lang="ru-RU" sz="18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дер.Майск</a:t>
            </a:r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9613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852" y="5517232"/>
            <a:ext cx="8561130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Направлено информационное письмо </a:t>
            </a:r>
            <a:r>
              <a:rPr lang="ru-RU" sz="1400" dirty="0"/>
              <a:t>начальнику филиала коммунального унитарного предприятия по проектированию, ремонту и строительству дорог "</a:t>
            </a:r>
            <a:r>
              <a:rPr lang="ru-RU" sz="1400" dirty="0" err="1"/>
              <a:t>Могилевоблдорстрой</a:t>
            </a:r>
            <a:r>
              <a:rPr lang="ru-RU" sz="1400" dirty="0"/>
              <a:t>"-дорожное ремонтно-строительное управление №170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 descr="\\Nachalnik\казинков\остановка майск до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0" y="1088740"/>
            <a:ext cx="38367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2285"/>
            <a:ext cx="3888432" cy="4264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6124" y="476672"/>
            <a:ext cx="8229600" cy="43204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Несанкционированное размещение отходов жизнедеятельности населения на  остановочном пункте общественного транспорта </a:t>
            </a:r>
            <a:r>
              <a:rPr lang="ru-RU" sz="16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дер.Запокулье</a:t>
            </a:r>
            <a:r>
              <a:rPr lang="ru-RU" sz="16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0" dirty="0" err="1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Головчинского</a:t>
            </a:r>
            <a:r>
              <a:rPr lang="ru-RU" sz="16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сельсовета  (автодорога М-4)</a:t>
            </a:r>
            <a:endParaRPr lang="ru-RU" sz="16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9613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852" y="5517232"/>
            <a:ext cx="85611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Направлено информационное письмо </a:t>
            </a:r>
            <a:r>
              <a:rPr lang="ru-RU" sz="1400" dirty="0" smtClean="0"/>
              <a:t>н</a:t>
            </a:r>
            <a:r>
              <a:rPr lang="ru-RU" sz="1400" dirty="0" smtClean="0"/>
              <a:t>ачальнику </a:t>
            </a:r>
            <a:r>
              <a:rPr lang="ru-RU" sz="1400" dirty="0"/>
              <a:t>РУП автомобильных дорог «</a:t>
            </a:r>
            <a:r>
              <a:rPr lang="ru-RU" sz="1400" dirty="0" err="1"/>
              <a:t>Могилёвавтодор</a:t>
            </a:r>
            <a:r>
              <a:rPr lang="ru-RU" sz="1400" dirty="0"/>
              <a:t>» ДЭУ №</a:t>
            </a:r>
            <a:r>
              <a:rPr lang="ru-RU" sz="1400" dirty="0" smtClean="0"/>
              <a:t>74 от 16.07.2018 г. № 417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672408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16424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2857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spc="0" dirty="0" smtClean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Произрастание борщевика Сосновского на землях сельхозугодий ОАО «Белыничи» вблизи МТФ Головчин</a:t>
            </a:r>
            <a:endParaRPr lang="ru-RU" sz="1800" b="1" spc="0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96131" y="2852936"/>
            <a:ext cx="57606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630" y="5517231"/>
            <a:ext cx="856113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Принятые меры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райинспекцией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 и ООС:</a:t>
            </a:r>
          </a:p>
          <a:p>
            <a:pPr algn="ctr">
              <a:lnSpc>
                <a:spcPts val="1200"/>
              </a:lnSpc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Направлено информационное письмо </a:t>
            </a:r>
            <a:r>
              <a:rPr lang="ru-RU" sz="1400" dirty="0" smtClean="0"/>
              <a:t>директору ОАО «Белыничи» </a:t>
            </a:r>
            <a:r>
              <a:rPr lang="ru-RU" sz="1400" dirty="0" smtClean="0"/>
              <a:t>от 06.07.2018 г. № 406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H:\БОРЩЕВИК\До... вблизи аг.Головчин.. землепользоват. ОАО Белыни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80057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БОРЩЕВИК\после вблизи аг.головчин. землеп. ОАО Белын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777853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арьеры">
      <a:dk1>
        <a:srgbClr val="775F55"/>
      </a:dk1>
      <a:lt1>
        <a:srgbClr val="543302"/>
      </a:lt1>
      <a:dk2>
        <a:srgbClr val="EBDDC3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14069</TotalTime>
  <Words>344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Несанкционированное размещение отходов на территории ООО «Пеллетайзер»</vt:lpstr>
      <vt:lpstr>Несанкционированное размещение отходов на территории ООО «Пеллетайзер»</vt:lpstr>
      <vt:lpstr>Несанкционированное размещение отходов на террритории МТФ Головчин ОАО «Белыничи»</vt:lpstr>
      <vt:lpstr>Несанкционированное размещение отходов в придорожной полосе автодороге Белыничи – аг.Головчин</vt:lpstr>
      <vt:lpstr>Несанкционированное размещение отходов в придорожной полосе автодороги Белыничи-Заозерье вблизи дер.Майск Мощаницкого сельсовета</vt:lpstr>
      <vt:lpstr>Несанкционированное размещение отходов жизнедеятельности населения на  остановочном пункте общественного транспорта дер.Майск </vt:lpstr>
      <vt:lpstr>Несанкционированное размещение отходов жизнедеятельности населения на  остановочном пункте общественного транспорта дер.Запокулье Головчинского сельсовета  (автодорога М-4)</vt:lpstr>
      <vt:lpstr>Произрастание борщевика Сосновского на землях сельхозугодий ОАО «Белыничи» вблизи МТФ Головчин</vt:lpstr>
      <vt:lpstr>Размещение  строительных отходов на территории населенного пункта дер.Рудня Лебедянковского сельсовета</vt:lpstr>
      <vt:lpstr>Презентация PowerPoint</vt:lpstr>
    </vt:vector>
  </TitlesOfParts>
  <Company>zem_otdel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Infobel</cp:lastModifiedBy>
  <cp:revision>930</cp:revision>
  <dcterms:created xsi:type="dcterms:W3CDTF">2012-10-22T08:14:23Z</dcterms:created>
  <dcterms:modified xsi:type="dcterms:W3CDTF">2018-07-16T06:12:46Z</dcterms:modified>
</cp:coreProperties>
</file>